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FOURTEEN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KEEP TRACK OF AMMO, AND HOW TO RESPOND TO RUNNING OUT OF AMMO.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/>
          <a:stretch/>
        </p:blipFill>
        <p:spPr bwMode="auto">
          <a:xfrm>
            <a:off x="4419601" y="4021135"/>
            <a:ext cx="4350774" cy="268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How to Set Up a Bullet Counter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1148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number variable for the world object called “</a:t>
            </a:r>
            <a:r>
              <a:rPr lang="en-US" b="1" dirty="0" err="1" smtClean="0"/>
              <a:t>bulletCount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default value for </a:t>
            </a:r>
            <a:r>
              <a:rPr lang="en-US" b="1" dirty="0" err="1" smtClean="0"/>
              <a:t>bulletCount</a:t>
            </a:r>
            <a:r>
              <a:rPr lang="en-US" b="1" dirty="0" smtClean="0"/>
              <a:t> to “8”.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method for the world object called “</a:t>
            </a:r>
            <a:r>
              <a:rPr lang="en-US" b="1" dirty="0" err="1" smtClean="0"/>
              <a:t>fireshot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an if statement to the “</a:t>
            </a:r>
            <a:r>
              <a:rPr lang="en-US" b="1" dirty="0" err="1" smtClean="0"/>
              <a:t>world.fireshot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second, nested if statement to the first option of the previous if statement.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to condition for the first if statement to “</a:t>
            </a:r>
            <a:r>
              <a:rPr lang="en-US" b="1" dirty="0" err="1" smtClean="0"/>
              <a:t>world.bulletCount</a:t>
            </a:r>
            <a:r>
              <a:rPr lang="en-US" b="1" dirty="0" smtClean="0"/>
              <a:t> &gt;= 0”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2162175" cy="306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517" y="1526459"/>
            <a:ext cx="2112607" cy="235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2517" y="3276600"/>
            <a:ext cx="126488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1" y="3962400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58497"/>
            <a:ext cx="34861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How to Decrement the Bullet Counter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4196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  <a:p>
            <a:pPr marL="511175" indent="0">
              <a:buNone/>
            </a:pPr>
            <a:r>
              <a:rPr lang="en-US" b="1" dirty="0"/>
              <a:t>r</a:t>
            </a:r>
            <a:r>
              <a:rPr lang="en-US" b="1" dirty="0" smtClean="0"/>
              <a:t>ight before the second if statement in the “</a:t>
            </a:r>
            <a:r>
              <a:rPr lang="en-US" b="1" dirty="0" err="1" smtClean="0"/>
              <a:t>world.fireshot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Make sure that the camera’s point of view is the same as </a:t>
            </a:r>
            <a:r>
              <a:rPr lang="en-US" b="1" dirty="0" err="1" smtClean="0"/>
              <a:t>PlayerView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Create a new 3D text object called “</a:t>
            </a:r>
            <a:r>
              <a:rPr lang="en-US" b="1" dirty="0" err="1" smtClean="0"/>
              <a:t>reloadText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Set the text property for the </a:t>
            </a:r>
            <a:r>
              <a:rPr lang="en-US" b="1" dirty="0" err="1" smtClean="0"/>
              <a:t>reloadText</a:t>
            </a:r>
            <a:r>
              <a:rPr lang="en-US" b="1" dirty="0" smtClean="0"/>
              <a:t> object to “Press Space to Reload”.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Set the font property for the </a:t>
            </a:r>
            <a:r>
              <a:rPr lang="en-US" b="1" dirty="0" err="1" smtClean="0"/>
              <a:t>reloadText</a:t>
            </a:r>
            <a:r>
              <a:rPr lang="en-US" b="1" dirty="0" smtClean="0"/>
              <a:t> object to “Dialogue.”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b="1" dirty="0" smtClean="0"/>
              <a:t>Set the color property for the </a:t>
            </a:r>
            <a:r>
              <a:rPr lang="en-US" b="1" dirty="0" err="1" smtClean="0"/>
              <a:t>reloadText</a:t>
            </a:r>
            <a:r>
              <a:rPr lang="en-US" b="1" dirty="0" smtClean="0"/>
              <a:t> object to “red.”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905000"/>
            <a:ext cx="2828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48319"/>
            <a:ext cx="2362200" cy="177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910" y="1524000"/>
            <a:ext cx="214658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162800" y="3722803"/>
            <a:ext cx="914400" cy="239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4724400"/>
            <a:ext cx="3124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14002"/>
            <a:ext cx="3533852" cy="301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3: Create the Reload Text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4196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</a:t>
            </a:r>
            <a:r>
              <a:rPr lang="en-US" b="1" dirty="0" err="1" smtClean="0"/>
              <a:t>reloadText</a:t>
            </a:r>
            <a:r>
              <a:rPr lang="en-US" b="1" dirty="0" smtClean="0"/>
              <a:t> object properties as following: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reloadText.opacity</a:t>
            </a:r>
            <a:r>
              <a:rPr lang="en-US" dirty="0" smtClean="0"/>
              <a:t> = “1.”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reloadText.extrusion</a:t>
            </a:r>
            <a:r>
              <a:rPr lang="en-US" dirty="0" smtClean="0"/>
              <a:t> = “0.25.”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reloadText.isShowing</a:t>
            </a:r>
            <a:r>
              <a:rPr lang="en-US" dirty="0" smtClean="0"/>
              <a:t> = “false.”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Set to condition for the </a:t>
            </a:r>
            <a:r>
              <a:rPr lang="en-US" b="1" dirty="0" smtClean="0"/>
              <a:t>second if </a:t>
            </a:r>
            <a:r>
              <a:rPr lang="en-US" b="1" dirty="0"/>
              <a:t>statement </a:t>
            </a:r>
            <a:r>
              <a:rPr lang="en-US" b="1" dirty="0" smtClean="0"/>
              <a:t>in the </a:t>
            </a:r>
            <a:r>
              <a:rPr lang="en-US" b="1" dirty="0" err="1" smtClean="0"/>
              <a:t>world.fireshot</a:t>
            </a:r>
            <a:r>
              <a:rPr lang="en-US" b="1" dirty="0" smtClean="0"/>
              <a:t> method to </a:t>
            </a:r>
            <a:r>
              <a:rPr lang="en-US" b="1" dirty="0"/>
              <a:t>“</a:t>
            </a:r>
            <a:r>
              <a:rPr lang="en-US" b="1" dirty="0" err="1"/>
              <a:t>world.bulletCount</a:t>
            </a:r>
            <a:r>
              <a:rPr lang="en-US" b="1" dirty="0"/>
              <a:t> </a:t>
            </a:r>
            <a:r>
              <a:rPr lang="en-US" b="1" dirty="0" smtClean="0"/>
              <a:t>&lt;= 1”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 “</a:t>
            </a:r>
            <a:r>
              <a:rPr lang="en-US" b="1" dirty="0" err="1" smtClean="0"/>
              <a:t>reloadText.isShowing</a:t>
            </a:r>
            <a:r>
              <a:rPr lang="en-US" b="1" dirty="0" smtClean="0"/>
              <a:t> = true” to the first option of the nested, or second, if statement.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62" y="1295401"/>
            <a:ext cx="21650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60974" y="4419600"/>
            <a:ext cx="1308415" cy="315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5400" y="5029200"/>
            <a:ext cx="31242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516" y="3614002"/>
            <a:ext cx="1218683" cy="272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70806" y="2438400"/>
            <a:ext cx="1739794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How to Use the Bullet Counter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267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and “if statement” to the top of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conditional of this new if statement to “</a:t>
            </a:r>
            <a:r>
              <a:rPr lang="en-US" b="1" dirty="0" err="1" smtClean="0"/>
              <a:t>world.bulletCount</a:t>
            </a:r>
            <a:r>
              <a:rPr lang="en-US" b="1" dirty="0" smtClean="0"/>
              <a:t> &gt; 0.”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all of the previous lines of code from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 into this new if statement.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“do together” clause to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 right before the line:</a:t>
            </a:r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“</a:t>
            </a:r>
            <a:r>
              <a:rPr lang="en-US" b="1" dirty="0" err="1" smtClean="0"/>
              <a:t>revolver.shoot</a:t>
            </a:r>
            <a:r>
              <a:rPr lang="en-US" b="1" dirty="0" smtClean="0"/>
              <a:t>” line into the new “do together” clause.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0"/>
            <a:ext cx="9715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40" y="1600200"/>
            <a:ext cx="435571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34000" y="3364062"/>
            <a:ext cx="3733800" cy="598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549309"/>
            <a:ext cx="2362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5: Finishing the Bullet Counter Logic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statement from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 into the “do together” clause from Step</a:t>
            </a:r>
            <a:r>
              <a:rPr lang="en-US" b="1" dirty="0" smtClean="0">
                <a:sym typeface="Symbol"/>
              </a:rPr>
              <a:t></a:t>
            </a:r>
            <a:r>
              <a:rPr lang="en-US" b="1" dirty="0" smtClean="0"/>
              <a:t>4 right before the “</a:t>
            </a:r>
            <a:r>
              <a:rPr lang="en-US" b="1" dirty="0" err="1" smtClean="0"/>
              <a:t>revolver.shoot</a:t>
            </a:r>
            <a:r>
              <a:rPr lang="en-US" b="1" dirty="0" smtClean="0"/>
              <a:t>” line.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“</a:t>
            </a:r>
            <a:r>
              <a:rPr lang="en-US" b="1" dirty="0" err="1" smtClean="0"/>
              <a:t>world.fireshot</a:t>
            </a:r>
            <a:r>
              <a:rPr lang="en-US" b="1" dirty="0" smtClean="0"/>
              <a:t>” method to the new “do together” clause.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65" y="1905000"/>
            <a:ext cx="22002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38748"/>
            <a:ext cx="4214175" cy="50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83403" y="4977581"/>
            <a:ext cx="3355797" cy="272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400" y="3429000"/>
            <a:ext cx="3352800" cy="14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6: How to Capture the Reload Event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world method called “reload”.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following lines to the reload method: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“</a:t>
            </a:r>
            <a:r>
              <a:rPr lang="en-US" dirty="0" err="1" smtClean="0"/>
              <a:t>world.bulletCount</a:t>
            </a:r>
            <a:r>
              <a:rPr lang="en-US" dirty="0" smtClean="0"/>
              <a:t>     = 8”.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“</a:t>
            </a:r>
            <a:r>
              <a:rPr lang="en-US" dirty="0" err="1" smtClean="0"/>
              <a:t>reloadText.isShowing</a:t>
            </a:r>
            <a:r>
              <a:rPr lang="en-US" dirty="0" smtClean="0"/>
              <a:t> = false”.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“when a key is typed” event.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input for the new event to “any key.”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method call for the new event to “</a:t>
            </a:r>
            <a:r>
              <a:rPr lang="en-US" b="1" dirty="0" err="1" smtClean="0"/>
              <a:t>world.reload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35" y="1447800"/>
            <a:ext cx="25527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029200"/>
            <a:ext cx="34099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88502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48400" y="3962400"/>
            <a:ext cx="2732623" cy="315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05251" y="4572000"/>
            <a:ext cx="971549" cy="35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7: Let’s Keep Things Organized!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Make sure that the </a:t>
            </a:r>
            <a:r>
              <a:rPr lang="en-US" b="1" dirty="0" err="1" smtClean="0"/>
              <a:t>reloadText</a:t>
            </a:r>
            <a:r>
              <a:rPr lang="en-US" b="1" dirty="0" smtClean="0"/>
              <a:t> object is in the Player folder.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672560"/>
            <a:ext cx="2562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5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7-2015 11.37.49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7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511</Words>
  <Application>Microsoft Office PowerPoint</Application>
  <PresentationFormat>On-screen Show (4:3)</PresentationFormat>
  <Paragraphs>55</Paragraphs>
  <Slides>9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LESSON FOURTEEN</vt:lpstr>
      <vt:lpstr>Step 1: How to Set Up a Bullet Counter</vt:lpstr>
      <vt:lpstr>Step 2: How to Decrement the Bullet Counter</vt:lpstr>
      <vt:lpstr>Step 3: Create the Reload Text</vt:lpstr>
      <vt:lpstr>Step 4: How to Use the Bullet Counter</vt:lpstr>
      <vt:lpstr>Step 5: Finishing the Bullet Counter Logic</vt:lpstr>
      <vt:lpstr>Step 6: How to Capture the Reload Event</vt:lpstr>
      <vt:lpstr>Step 7: Let’s Keep Things Organized!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107</cp:revision>
  <dcterms:created xsi:type="dcterms:W3CDTF">2014-11-12T16:45:26Z</dcterms:created>
  <dcterms:modified xsi:type="dcterms:W3CDTF">2015-03-14T03:05:04Z</dcterms:modified>
</cp:coreProperties>
</file>